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" charset="1" panose="00000500000000000000"/>
      <p:regular r:id="rId23"/>
    </p:embeddedFont>
    <p:embeddedFont>
      <p:font typeface="Open Sans Bold" charset="1" panose="00000000000000000000"/>
      <p:regular r:id="rId24"/>
    </p:embeddedFont>
    <p:embeddedFont>
      <p:font typeface="Open Sans" charset="1" panose="00000000000000000000"/>
      <p:regular r:id="rId25"/>
    </p:embeddedFont>
    <p:embeddedFont>
      <p:font typeface="Montserrat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961" y="4341425"/>
            <a:ext cx="13720079" cy="182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3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WEARE APP</a:t>
            </a:r>
          </a:p>
        </p:txBody>
      </p:sp>
      <p:sp>
        <p:nvSpPr>
          <p:cNvPr name="AutoShape 3" id="3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075627" y="7690865"/>
            <a:ext cx="813674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 spc="14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PROJECT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2065" y="2631535"/>
            <a:ext cx="4483871" cy="5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463" y="1028700"/>
            <a:ext cx="16549074" cy="9178824"/>
          </a:xfrm>
          <a:custGeom>
            <a:avLst/>
            <a:gdLst/>
            <a:ahLst/>
            <a:cxnLst/>
            <a:rect r="r" b="b" t="t" l="l"/>
            <a:pathLst>
              <a:path h="9178824" w="16549074">
                <a:moveTo>
                  <a:pt x="0" y="0"/>
                </a:moveTo>
                <a:lnTo>
                  <a:pt x="16549074" y="0"/>
                </a:lnTo>
                <a:lnTo>
                  <a:pt x="16549074" y="9178824"/>
                </a:lnTo>
                <a:lnTo>
                  <a:pt x="0" y="917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" r="0" b="-17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Mina’s Spotlight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9108" y="6048996"/>
            <a:ext cx="3845434" cy="4601192"/>
            <a:chOff x="0" y="0"/>
            <a:chExt cx="3663950" cy="438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-40029" t="0" r="-4002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155734" y="6048996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368" t="0" r="-4036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272361" y="6048996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40029" t="0" r="-4002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388987" y="6048996"/>
            <a:ext cx="3845434" cy="4601192"/>
            <a:chOff x="0" y="0"/>
            <a:chExt cx="3663950" cy="438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5"/>
              <a:stretch>
                <a:fillRect l="-40029" t="0" r="-4002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59908" y="3611978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76534" y="3611978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93161" y="3611978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09787" y="3611978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97344" y="3729582"/>
            <a:ext cx="3119506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24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072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01935" y="3573878"/>
            <a:ext cx="2021184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organized the structure of the project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7355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13812" y="3703827"/>
            <a:ext cx="20211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Writing Tests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3981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35188" y="3753686"/>
            <a:ext cx="20211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Tests execution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060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78036" y="682576"/>
            <a:ext cx="879678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4296" y="3551087"/>
            <a:ext cx="12179409" cy="6713899"/>
          </a:xfrm>
          <a:custGeom>
            <a:avLst/>
            <a:gdLst/>
            <a:ahLst/>
            <a:cxnLst/>
            <a:rect r="r" b="b" t="t" l="l"/>
            <a:pathLst>
              <a:path h="6713899" w="12179409">
                <a:moveTo>
                  <a:pt x="0" y="0"/>
                </a:moveTo>
                <a:lnTo>
                  <a:pt x="12179408" y="0"/>
                </a:lnTo>
                <a:lnTo>
                  <a:pt x="12179408" y="6713900"/>
                </a:lnTo>
                <a:lnTo>
                  <a:pt x="0" y="671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2470" y="689409"/>
            <a:ext cx="87967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7606" y="2442193"/>
            <a:ext cx="4302250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difficulties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39857" y="2042143"/>
            <a:ext cx="4302250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ctr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we overcame them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19105"/>
            <a:ext cx="18288000" cy="3967895"/>
            <a:chOff x="0" y="0"/>
            <a:chExt cx="4816593" cy="1045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45042"/>
            </a:xfrm>
            <a:custGeom>
              <a:avLst/>
              <a:gdLst/>
              <a:ahLst/>
              <a:cxnLst/>
              <a:rect r="r" b="b" t="t" l="l"/>
              <a:pathLst>
                <a:path h="10450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45042"/>
                  </a:lnTo>
                  <a:lnTo>
                    <a:pt x="0" y="1045042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92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22045" y="1676824"/>
            <a:ext cx="6839591" cy="9191367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t="0" r="-5128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671186" y="4018509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029" t="0" r="-4002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726170" y="4018509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39693" t="0" r="-3969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5452" y="1882046"/>
            <a:ext cx="583072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73574" y="1597458"/>
            <a:ext cx="10645360" cy="140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5"/>
              </a:lnSpc>
            </a:pPr>
            <a:r>
              <a:rPr lang="en-US" sz="82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Vladislav’s Spotlight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26386"/>
            <a:ext cx="18288000" cy="5120180"/>
            <a:chOff x="0" y="0"/>
            <a:chExt cx="4816593" cy="1348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525"/>
            </a:xfrm>
            <a:custGeom>
              <a:avLst/>
              <a:gdLst/>
              <a:ahLst/>
              <a:cxnLst/>
              <a:rect r="r" b="b" t="t" l="l"/>
              <a:pathLst>
                <a:path h="13485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525"/>
                  </a:lnTo>
                  <a:lnTo>
                    <a:pt x="0" y="1348525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9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81796" y="3772969"/>
            <a:ext cx="2918235" cy="290683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691" t="0" r="-16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99405" y="3772969"/>
            <a:ext cx="2918235" cy="290683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8880" r="223" b="-1888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093616" y="3772969"/>
            <a:ext cx="2918235" cy="2906835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334" r="223" b="-1633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3153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Mladenova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525" y="7863444"/>
            <a:ext cx="5170777" cy="25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  <a:spcBef>
                <a:spcPct val="0"/>
              </a:spcBef>
            </a:pPr>
            <a:r>
              <a:rPr lang="en-US" b="true" sz="151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mina.mladenova.a61@learn.telerikacademy.com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9233" y="6831569"/>
            <a:ext cx="433857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Adamov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7865" y="7854507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vladislav.adamov.a61@learn.telerikacademy.com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76330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94232" y="1621303"/>
            <a:ext cx="7128580" cy="71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33432" y="7863444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hristo.hristov.a61@learn.telerikacademy.com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4038" y="4225038"/>
            <a:ext cx="12759923" cy="18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02065" y="2678443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AutoShape 4" id="4"/>
          <p:cNvSpPr/>
          <p:nvPr/>
        </p:nvSpPr>
        <p:spPr>
          <a:xfrm>
            <a:off x="7669737" y="7905501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178827" cy="10287000"/>
            <a:chOff x="0" y="0"/>
            <a:chExt cx="136397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9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63971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6788" y="1584231"/>
            <a:ext cx="7146454" cy="7118538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7534" t="0" r="-4944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7742" y="2556110"/>
            <a:ext cx="569310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WEare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7742" y="4635586"/>
            <a:ext cx="581309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WEare?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the project about?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Which are the main functionalities for testing?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246552" cy="10287000"/>
            <a:chOff x="0" y="0"/>
            <a:chExt cx="190855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85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08557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5072" y="1681433"/>
            <a:ext cx="5159330" cy="6933353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85634" t="0" r="-856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666887" y="1676824"/>
            <a:ext cx="5159330" cy="6933353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t="0" r="-5128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42633" y="375727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42633" y="5457900"/>
            <a:ext cx="677751" cy="6777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42633" y="7158525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3453" y="2106275"/>
            <a:ext cx="591757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we started?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3453" y="3933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9754" y="3757264"/>
            <a:ext cx="201201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39754" y="5806515"/>
            <a:ext cx="501127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 up the projects in Jira (integration with X-ray), GitHub and Postman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3453" y="563389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39754" y="5419800"/>
            <a:ext cx="44971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Setting Up the Projects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9754" y="7514788"/>
            <a:ext cx="44971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a task planning document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33453" y="73345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9754" y="7089215"/>
            <a:ext cx="33982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Assigning Tasks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39754" y="4141021"/>
            <a:ext cx="511954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planning of the activities , creating Test Plan, high-level test cases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3453" y="8341100"/>
            <a:ext cx="59175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Main challenges and how we overcame them.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Hristo’s Spotlight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474329" y="3506258"/>
            <a:ext cx="11301237" cy="6780742"/>
            <a:chOff x="0" y="0"/>
            <a:chExt cx="6350000" cy="381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2708" r="0" b="-270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81796" y="4973569"/>
            <a:ext cx="1092223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templates (for test case, bug </a:t>
            </a:r>
          </a:p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and preconditions) in Jira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Organizing the work in Sprints according 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to the Test Plan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Assigning tasks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 cases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Logging bugs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24484" y="2667193"/>
            <a:ext cx="12309968" cy="7001294"/>
          </a:xfrm>
          <a:custGeom>
            <a:avLst/>
            <a:gdLst/>
            <a:ahLst/>
            <a:cxnLst/>
            <a:rect r="r" b="b" t="t" l="l"/>
            <a:pathLst>
              <a:path h="7001294" w="12309968">
                <a:moveTo>
                  <a:pt x="0" y="0"/>
                </a:moveTo>
                <a:lnTo>
                  <a:pt x="12309968" y="0"/>
                </a:lnTo>
                <a:lnTo>
                  <a:pt x="12309968" y="7001294"/>
                </a:lnTo>
                <a:lnTo>
                  <a:pt x="0" y="700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2931" y="4144992"/>
            <a:ext cx="677751" cy="6777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2931" y="6406381"/>
            <a:ext cx="677751" cy="6777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35569" y="2248329"/>
            <a:ext cx="9730576" cy="6495159"/>
          </a:xfrm>
          <a:custGeom>
            <a:avLst/>
            <a:gdLst/>
            <a:ahLst/>
            <a:cxnLst/>
            <a:rect r="r" b="b" t="t" l="l"/>
            <a:pathLst>
              <a:path h="6495159" w="9730576">
                <a:moveTo>
                  <a:pt x="0" y="0"/>
                </a:moveTo>
                <a:lnTo>
                  <a:pt x="9730575" y="0"/>
                </a:lnTo>
                <a:lnTo>
                  <a:pt x="9730575" y="6495160"/>
                </a:lnTo>
                <a:lnTo>
                  <a:pt x="0" y="649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60051" y="1556179"/>
            <a:ext cx="4987798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Compatibility 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1443" y="4784643"/>
            <a:ext cx="480674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Latest versions of Chrome, Mozilla Firefox and Safari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3751" y="43037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60051" y="4103214"/>
            <a:ext cx="487438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on different browsers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51443" y="7036290"/>
            <a:ext cx="48067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Using DevTools of Chrome browser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60051" y="6406370"/>
            <a:ext cx="20120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Mobile testing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2931" y="4144992"/>
            <a:ext cx="677751" cy="6777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2931" y="6406381"/>
            <a:ext cx="677751" cy="6777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0051" y="1556179"/>
            <a:ext cx="4987798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Automation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1443" y="5004260"/>
            <a:ext cx="480674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Postman collection for the main functionalities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3751" y="43037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0051" y="4097367"/>
            <a:ext cx="2012018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Testing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1443" y="7722090"/>
            <a:ext cx="48067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tests using Java code in IntelliJ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60051" y="6406370"/>
            <a:ext cx="201201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Selenium Webdriver Tests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471699" y="1173947"/>
            <a:ext cx="9954726" cy="7204733"/>
          </a:xfrm>
          <a:custGeom>
            <a:avLst/>
            <a:gdLst/>
            <a:ahLst/>
            <a:cxnLst/>
            <a:rect r="r" b="b" t="t" l="l"/>
            <a:pathLst>
              <a:path h="7204733" w="9954726">
                <a:moveTo>
                  <a:pt x="0" y="0"/>
                </a:moveTo>
                <a:lnTo>
                  <a:pt x="9954726" y="0"/>
                </a:lnTo>
                <a:lnTo>
                  <a:pt x="9954726" y="7204733"/>
                </a:lnTo>
                <a:lnTo>
                  <a:pt x="0" y="72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4894" y="1108392"/>
            <a:ext cx="16138211" cy="9178608"/>
          </a:xfrm>
          <a:custGeom>
            <a:avLst/>
            <a:gdLst/>
            <a:ahLst/>
            <a:cxnLst/>
            <a:rect r="r" b="b" t="t" l="l"/>
            <a:pathLst>
              <a:path h="9178608" w="16138211">
                <a:moveTo>
                  <a:pt x="0" y="0"/>
                </a:moveTo>
                <a:lnTo>
                  <a:pt x="16138212" y="0"/>
                </a:lnTo>
                <a:lnTo>
                  <a:pt x="16138212" y="9178608"/>
                </a:lnTo>
                <a:lnTo>
                  <a:pt x="0" y="917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DAGXfJ3VHA4</dc:identifier>
  <dcterms:modified xsi:type="dcterms:W3CDTF">2011-08-01T06:04:30Z</dcterms:modified>
  <cp:revision>1</cp:revision>
  <dc:title>Blue Modern Pitch Deck Presentation</dc:title>
</cp:coreProperties>
</file>